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667" autoAdjust="0"/>
  </p:normalViewPr>
  <p:slideViewPr>
    <p:cSldViewPr snapToGrid="0">
      <p:cViewPr varScale="1">
        <p:scale>
          <a:sx n="63" d="100"/>
          <a:sy n="63" d="100"/>
        </p:scale>
        <p:origin x="58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ния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11A9E3-A30B-4C2C-85B6-86276ADA588B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4" name="Контейнер за изображение на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bg-BG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62869-F73B-45F9-BE51-92E96C0F2E74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18588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462869-F73B-45F9-BE51-92E96C0F2E74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89598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462869-F73B-45F9-BE51-92E96C0F2E74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6688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bg-BG" smtClean="0"/>
              <a:t>Щракнете за редакция стил подзагл. обр.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4389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61623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15210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61070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670803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 на цита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7428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или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718869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436942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37011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7764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94886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5021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586553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600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62586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1983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18082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bg-BG" smtClean="0"/>
              <a:t>Щракнете, за да редактирате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853D873-F00A-4C17-B396-6571117F997C}" type="datetimeFigureOut">
              <a:rPr lang="bg-BG" smtClean="0"/>
              <a:t>21.05.2023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500ED93-7027-4DDA-8BB9-FA16FCEC62C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70123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eb Scraping Public Data - ITChronicl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07972"/>
            <a:ext cx="12192000" cy="813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Текстово поле 5"/>
          <p:cNvSpPr txBox="1"/>
          <p:nvPr/>
        </p:nvSpPr>
        <p:spPr>
          <a:xfrm>
            <a:off x="1825093" y="1625508"/>
            <a:ext cx="9074555" cy="144655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alpha val="0"/>
                </a:schemeClr>
              </a:gs>
              <a:gs pos="48000">
                <a:schemeClr val="accent1">
                  <a:lumMod val="75000"/>
                  <a:alpha val="51000"/>
                </a:schemeClr>
              </a:gs>
              <a:gs pos="100000">
                <a:schemeClr val="accent5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bg-BG" sz="3200" b="1" i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Тема:</a:t>
            </a:r>
            <a:r>
              <a:rPr lang="bg-BG" sz="32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</a:p>
          <a:p>
            <a:pPr lvl="2" algn="just"/>
            <a:r>
              <a:rPr lang="ru-RU" sz="28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Приложение за </a:t>
            </a:r>
            <a:r>
              <a:rPr lang="ru-RU" sz="2800" b="1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събиране</a:t>
            </a:r>
            <a:r>
              <a:rPr lang="ru-RU" sz="28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на информация от </a:t>
            </a:r>
            <a:r>
              <a:rPr lang="ru-RU" sz="2800" b="1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сайтове</a:t>
            </a:r>
            <a:r>
              <a:rPr lang="ru-RU" sz="28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(парсинг)</a:t>
            </a:r>
            <a:endParaRPr lang="bg-BG" sz="28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Текстово поле 6"/>
          <p:cNvSpPr txBox="1"/>
          <p:nvPr/>
        </p:nvSpPr>
        <p:spPr>
          <a:xfrm>
            <a:off x="9146389" y="6093876"/>
            <a:ext cx="3045611" cy="5847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alpha val="0"/>
                </a:schemeClr>
              </a:gs>
              <a:gs pos="48000">
                <a:schemeClr val="accent1">
                  <a:lumMod val="75000"/>
                  <a:alpha val="51000"/>
                </a:schemeClr>
              </a:gs>
              <a:gs pos="100000">
                <a:schemeClr val="accent5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bg-BG" sz="32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Идриз Ходжа</a:t>
            </a:r>
            <a:endParaRPr lang="bg-BG" sz="28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331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69637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eb Scraping Public Data - ITChronicl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307972"/>
            <a:ext cx="12192000" cy="813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Текстово поле 6"/>
          <p:cNvSpPr txBox="1"/>
          <p:nvPr/>
        </p:nvSpPr>
        <p:spPr>
          <a:xfrm>
            <a:off x="377952" y="2533812"/>
            <a:ext cx="11814048" cy="83099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alpha val="0"/>
                </a:schemeClr>
              </a:gs>
              <a:gs pos="48000">
                <a:schemeClr val="accent1">
                  <a:lumMod val="75000"/>
                  <a:alpha val="51000"/>
                </a:schemeClr>
              </a:gs>
              <a:gs pos="100000">
                <a:schemeClr val="accent5">
                  <a:lumMod val="100000"/>
                  <a:alpha val="0"/>
                </a:schemeClr>
              </a:gs>
            </a:gsLst>
            <a:path path="circle">
              <a:fillToRect l="50000" t="-80000" r="50000" b="180000"/>
            </a:path>
            <a:tileRect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bg-BG" sz="4800" b="1" i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Благодаря за вниманието!</a:t>
            </a:r>
            <a:endParaRPr lang="bg-BG" sz="44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29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егмент">
  <a:themeElements>
    <a:clrScheme name="Сегмент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гмент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гмент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тема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27</TotalTime>
  <Words>20</Words>
  <Application>Microsoft Office PowerPoint</Application>
  <PresentationFormat>Широк екран</PresentationFormat>
  <Paragraphs>6</Paragraphs>
  <Slides>3</Slides>
  <Notes>2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3</vt:i4>
      </vt:variant>
    </vt:vector>
  </HeadingPairs>
  <TitlesOfParts>
    <vt:vector size="8" baseType="lpstr">
      <vt:lpstr>Arial</vt:lpstr>
      <vt:lpstr>Calibri</vt:lpstr>
      <vt:lpstr>Century Gothic</vt:lpstr>
      <vt:lpstr>Wingdings 3</vt:lpstr>
      <vt:lpstr>Сегмент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3</cp:revision>
  <dcterms:created xsi:type="dcterms:W3CDTF">2023-05-21T16:40:10Z</dcterms:created>
  <dcterms:modified xsi:type="dcterms:W3CDTF">2023-05-21T17:07:12Z</dcterms:modified>
</cp:coreProperties>
</file>

<file path=docProps/thumbnail.jpeg>
</file>